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4"/>
  </p:notesMasterIdLst>
  <p:handoutMasterIdLst>
    <p:handoutMasterId r:id="rId15"/>
  </p:handoutMasterIdLst>
  <p:sldIdLst>
    <p:sldId id="256" r:id="rId7"/>
    <p:sldId id="264" r:id="rId8"/>
    <p:sldId id="266" r:id="rId9"/>
    <p:sldId id="259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64"/>
            <p14:sldId id="266"/>
            <p14:sldId id="259"/>
            <p14:sldId id="261"/>
            <p14:sldId id="262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2023-09-27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2023-09-27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2023-09-27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publicator.com/reader/r90521909#--chn-afbcd1f6d4cc345-e56ff4d45e173812718-402e7fe23a665731724" TargetMode="External"/><Relationship Id="rId2" Type="http://schemas.openxmlformats.org/officeDocument/2006/relationships/hyperlink" Target="https://www.netpublicator.com/reader/r90521909#--chn-afbcd1f6d4cc345-df007c54ea7c3816243-520d8b69dcd75638226-a8151dd4dc2f5762255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arina.anteskog@regiondalarna.se" TargetMode="External"/><Relationship Id="rId2" Type="http://schemas.openxmlformats.org/officeDocument/2006/relationships/hyperlink" Target="mailto:moa.nordlund@regiondalarna.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nus.nielsen@regiondalarna.se" TargetMode="External"/><Relationship Id="rId5" Type="http://schemas.openxmlformats.org/officeDocument/2006/relationships/hyperlink" Target="https://www.regiondalarna.se/plus/hjalpmedel/" TargetMode="External"/><Relationship Id="rId4" Type="http://schemas.openxmlformats.org/officeDocument/2006/relationships/hyperlink" Target="mailto:hjalpmedelscenter@regiondalarna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Information</a:t>
            </a:r>
            <a:br>
              <a:rPr lang="sv-SE" dirty="0" smtClean="0"/>
            </a:br>
            <a:r>
              <a:rPr lang="sv-SE" dirty="0" smtClean="0"/>
              <a:t>Avveckling av länets Hjälpmedelsbutiker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Dalarnas Hjälpmedelscenter</a:t>
            </a:r>
          </a:p>
          <a:p>
            <a:r>
              <a:rPr lang="sv-SE" dirty="0" smtClean="0"/>
              <a:t>Förvaltningschef Sofia Knöös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252982"/>
            <a:ext cx="10603074" cy="859826"/>
          </a:xfrm>
        </p:spPr>
        <p:txBody>
          <a:bodyPr/>
          <a:lstStyle/>
          <a:p>
            <a:r>
              <a:rPr lang="sv-SE" dirty="0" smtClean="0"/>
              <a:t>Beslut om avveckling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u="sng" dirty="0">
                <a:hlinkClick r:id="rId2"/>
              </a:rPr>
              <a:t>Beslut i Hjälpmedelsnämnden 2023-06-07</a:t>
            </a:r>
            <a:r>
              <a:rPr lang="sv-SE" sz="2000" u="sng" dirty="0"/>
              <a:t> </a:t>
            </a:r>
            <a:endParaRPr lang="sv-SE" sz="2000" u="sng" dirty="0" smtClean="0"/>
          </a:p>
          <a:p>
            <a:pPr marL="0" indent="0">
              <a:buNone/>
            </a:pPr>
            <a:r>
              <a:rPr lang="sv-SE" sz="2000" b="1" dirty="0" smtClean="0"/>
              <a:t>Sammanfattning</a:t>
            </a:r>
          </a:p>
          <a:p>
            <a:pPr marL="0" indent="0">
              <a:buNone/>
            </a:pPr>
            <a:r>
              <a:rPr lang="sv-SE" sz="2000" dirty="0" smtClean="0"/>
              <a:t>Hjälpmedelsnämnden ska under 2024 vidta åtgärder för en hållbar ekonomi i balans. </a:t>
            </a:r>
          </a:p>
          <a:p>
            <a:pPr marL="0" indent="0">
              <a:buNone/>
            </a:pPr>
            <a:r>
              <a:rPr lang="sv-SE" sz="2000" dirty="0" smtClean="0"/>
              <a:t>Åtgärderna behöver omfatta 4,5 mnkr för regionens del. </a:t>
            </a:r>
          </a:p>
          <a:p>
            <a:pPr marL="0" indent="0">
              <a:buNone/>
            </a:pPr>
            <a:r>
              <a:rPr lang="sv-SE" sz="2000" dirty="0" smtClean="0"/>
              <a:t>Det innebär bla. att avsluta butiksförsäljning av hjälpmedel i butikerna i Falun, Borlänge, Mora och Ludvika.</a:t>
            </a:r>
            <a:endParaRPr lang="sv-SE" sz="20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>
                <a:hlinkClick r:id="rId3"/>
              </a:rPr>
              <a:t>Beslutet i Regionfullmäktige 2023-06-12 omfattar hela Regionplanen och </a:t>
            </a:r>
            <a:r>
              <a:rPr lang="sv-SE" sz="2000" dirty="0" smtClean="0">
                <a:hlinkClick r:id="rId3"/>
              </a:rPr>
              <a:t>Budget</a:t>
            </a:r>
            <a:endParaRPr lang="sv-SE" sz="2000" dirty="0" smtClean="0"/>
          </a:p>
          <a:p>
            <a:pPr marL="0" indent="0">
              <a:buNone/>
            </a:pPr>
            <a:r>
              <a:rPr lang="sv-SE" sz="1300" dirty="0" smtClean="0"/>
              <a:t>(Beslutet </a:t>
            </a:r>
            <a:r>
              <a:rPr lang="sv-SE" sz="1300" dirty="0"/>
              <a:t>återfinns i Regionplan, Budget och </a:t>
            </a:r>
            <a:r>
              <a:rPr lang="sv-SE" sz="1300" dirty="0" smtClean="0"/>
              <a:t>Finansplan </a:t>
            </a:r>
            <a:r>
              <a:rPr lang="sv-SE" sz="1300" dirty="0"/>
              <a:t>för </a:t>
            </a:r>
            <a:r>
              <a:rPr lang="sv-SE" sz="1300" dirty="0" smtClean="0"/>
              <a:t>2024-2026)</a:t>
            </a:r>
          </a:p>
          <a:p>
            <a:pPr marL="0" indent="0">
              <a:buNone/>
            </a:pPr>
            <a:r>
              <a:rPr lang="sv-SE" sz="2000" b="1" dirty="0" smtClean="0"/>
              <a:t>Sammanfattning</a:t>
            </a:r>
          </a:p>
          <a:p>
            <a:pPr marL="0" indent="0">
              <a:buNone/>
            </a:pPr>
            <a:r>
              <a:rPr lang="sv-SE" sz="2000" dirty="0" smtClean="0"/>
              <a:t>Gemensam nämnd hjälpmedel Dalarna uppdras att vidta åtgärder för att nå en ekonomi i balans under 2024. Dessa besparingar gör främst för andra förvaltningar och kommuner. Vilket bland annat innebär;</a:t>
            </a:r>
          </a:p>
          <a:p>
            <a:pPr lvl="1"/>
            <a:r>
              <a:rPr lang="sv-SE" sz="1600" dirty="0" smtClean="0"/>
              <a:t>Avsluta butiksförsäljning i Falun, Borlänge, Mora och Ludvika</a:t>
            </a:r>
          </a:p>
          <a:p>
            <a:pPr lvl="1"/>
            <a:r>
              <a:rPr lang="sv-SE" sz="1600" dirty="0" smtClean="0"/>
              <a:t>Vakanshållning av tjänster</a:t>
            </a:r>
          </a:p>
          <a:p>
            <a:pPr lvl="1"/>
            <a:r>
              <a:rPr lang="sv-SE" sz="1600" dirty="0" smtClean="0"/>
              <a:t>Ökad restriktivitet gällande inköp</a:t>
            </a:r>
            <a:endParaRPr lang="sv-SE" sz="160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335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756309"/>
          </a:xfrm>
        </p:spPr>
        <p:txBody>
          <a:bodyPr/>
          <a:lstStyle/>
          <a:p>
            <a:r>
              <a:rPr lang="sv-SE" dirty="0" smtClean="0"/>
              <a:t>Bakgrund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475117"/>
            <a:ext cx="10467362" cy="4701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Under utvecklingsarbete kring hjälpmedelsbutiker och försäljning </a:t>
            </a:r>
            <a:r>
              <a:rPr lang="sv-SE" sz="2400" dirty="0" smtClean="0"/>
              <a:t>som påbörjades redan 2020 har </a:t>
            </a:r>
            <a:r>
              <a:rPr lang="sv-SE" sz="2400" dirty="0"/>
              <a:t>det framkommit att kundernas köpbeteende förändrats succesivt. </a:t>
            </a:r>
          </a:p>
          <a:p>
            <a:pPr marL="0" indent="0">
              <a:buNone/>
            </a:pPr>
            <a:r>
              <a:rPr lang="sv-SE" sz="2400" dirty="0" smtClean="0"/>
              <a:t>Handel via nätet har över tid blivit allt mer frekvent. </a:t>
            </a:r>
            <a:r>
              <a:rPr lang="sv-SE" sz="2400" dirty="0"/>
              <a:t>Detta tillsammans med regionens ekonomiska läge har lett till beslut om att avsluta </a:t>
            </a:r>
            <a:r>
              <a:rPr lang="sv-SE" sz="2400" dirty="0" smtClean="0"/>
              <a:t>butiksförsäljningen </a:t>
            </a:r>
            <a:r>
              <a:rPr lang="sv-SE" sz="2400" dirty="0"/>
              <a:t>i regionens </a:t>
            </a:r>
            <a:r>
              <a:rPr lang="sv-SE" sz="2400" dirty="0" smtClean="0"/>
              <a:t>regi något tidigare än tänkt.</a:t>
            </a:r>
          </a:p>
          <a:p>
            <a:pPr marL="0" indent="0">
              <a:buNone/>
            </a:pPr>
            <a:endParaRPr lang="sv-SE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v-SE" sz="2000" dirty="0" smtClean="0"/>
              <a:t>Behov finns av att säkerställa </a:t>
            </a:r>
            <a:r>
              <a:rPr lang="sv-SE" sz="2000" dirty="0"/>
              <a:t>åtkomst till de mest frekvent utlämnade produkterna inför tex. höft- och </a:t>
            </a:r>
            <a:r>
              <a:rPr lang="sv-SE" sz="2000" dirty="0" smtClean="0"/>
              <a:t>knäoperationer</a:t>
            </a:r>
            <a:endParaRPr lang="sv-SE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v-SE" sz="2000" dirty="0"/>
              <a:t>Informationsmaterial </a:t>
            </a:r>
            <a:r>
              <a:rPr lang="sv-SE" sz="2000" dirty="0" smtClean="0"/>
              <a:t>behöver arbetas </a:t>
            </a:r>
            <a:r>
              <a:rPr lang="sv-SE" sz="2000" dirty="0"/>
              <a:t>fram både för den regionala och kommunala Hälso- och </a:t>
            </a:r>
            <a:r>
              <a:rPr lang="sv-SE" sz="2000" dirty="0" smtClean="0"/>
              <a:t>Sjukvården </a:t>
            </a:r>
            <a:r>
              <a:rPr lang="sv-SE" sz="2000" dirty="0"/>
              <a:t>samt Dalarnas befolkning i </a:t>
            </a:r>
            <a:r>
              <a:rPr lang="sv-SE" sz="2000" dirty="0" smtClean="0"/>
              <a:t>stort </a:t>
            </a:r>
            <a:endParaRPr lang="sv-SE" sz="2000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84484-201B-44CD-9746-00FED4EFCD5B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83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911583"/>
          </a:xfrm>
        </p:spPr>
        <p:txBody>
          <a:bodyPr/>
          <a:lstStyle/>
          <a:p>
            <a:r>
              <a:rPr lang="sv-SE" dirty="0" smtClean="0"/>
              <a:t>Ett led i att modernisera &amp; utveckla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01428"/>
            <a:ext cx="11370906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En nedläggning av </a:t>
            </a:r>
            <a:r>
              <a:rPr lang="sv-SE" sz="2400" dirty="0"/>
              <a:t>butikerna </a:t>
            </a:r>
            <a:r>
              <a:rPr lang="sv-SE" sz="2400" dirty="0" smtClean="0"/>
              <a:t>blir ett </a:t>
            </a:r>
            <a:r>
              <a:rPr lang="sv-SE" sz="2400" dirty="0"/>
              <a:t>led i </a:t>
            </a:r>
            <a:r>
              <a:rPr lang="sv-SE" sz="2400" dirty="0" smtClean="0"/>
              <a:t>att modernisera </a:t>
            </a:r>
            <a:r>
              <a:rPr lang="sv-SE" sz="2400" dirty="0"/>
              <a:t>och utveckla konceptet, att möjliggöra tillgänglighet dygnet </a:t>
            </a:r>
            <a:r>
              <a:rPr lang="sv-SE" sz="2400" dirty="0" smtClean="0"/>
              <a:t>om för hela länets befolkning. </a:t>
            </a:r>
          </a:p>
          <a:p>
            <a:pPr marL="0" indent="0">
              <a:buNone/>
            </a:pPr>
            <a:endParaRPr lang="sv-SE" sz="2400" b="1" dirty="0" smtClean="0"/>
          </a:p>
          <a:p>
            <a:pPr marL="0" indent="0">
              <a:buNone/>
            </a:pPr>
            <a:r>
              <a:rPr lang="sv-SE" sz="2400" b="1" dirty="0" smtClean="0"/>
              <a:t>Viktigt att poängtera:</a:t>
            </a:r>
          </a:p>
          <a:p>
            <a:pPr marL="0" indent="0">
              <a:buNone/>
            </a:pPr>
            <a:r>
              <a:rPr lang="sv-SE" sz="2400" dirty="0"/>
              <a:t>Beslutet påverkar inte tillgången till hjälpmedel som förskrivs utan bara det sortiment av produkter som säljs direkt till patient ifrån butikerna.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b="1" dirty="0" smtClean="0"/>
              <a:t>Exempel på behov i samband med avveckling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v-SE" sz="2000" dirty="0" smtClean="0"/>
              <a:t>Omfördelning av resurser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v-SE" sz="2000" dirty="0" smtClean="0"/>
              <a:t>Utveckla arbetet i och kring visningsmiljö och de obemannade förråd som finns på länets lasarett (</a:t>
            </a:r>
            <a:r>
              <a:rPr lang="sv-SE" sz="2000" dirty="0"/>
              <a:t>s</a:t>
            </a:r>
            <a:r>
              <a:rPr lang="sv-SE" sz="2000" dirty="0" smtClean="0"/>
              <a:t>töd, rådgivning, sortiment, påfyllnad, uttagsmöjligheter etc.)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0484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7"/>
            <a:ext cx="10619402" cy="790814"/>
          </a:xfrm>
        </p:spPr>
        <p:txBody>
          <a:bodyPr/>
          <a:lstStyle/>
          <a:p>
            <a:r>
              <a:rPr lang="sv-SE" dirty="0" smtClean="0"/>
              <a:t>Utvecklingsmöjligheter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26876"/>
            <a:ext cx="11370906" cy="4624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I </a:t>
            </a:r>
            <a:r>
              <a:rPr lang="sv-SE" sz="2400" dirty="0"/>
              <a:t>och med att butiksförsäljningen avslutas </a:t>
            </a:r>
            <a:r>
              <a:rPr lang="sv-SE" sz="2400" dirty="0" smtClean="0"/>
              <a:t>frigörs möjlighet </a:t>
            </a:r>
            <a:r>
              <a:rPr lang="sv-SE" sz="2400" dirty="0"/>
              <a:t>att utveckla det förebyggande arbetet som </a:t>
            </a:r>
            <a:r>
              <a:rPr lang="sv-SE" sz="2400" dirty="0" smtClean="0"/>
              <a:t>riktar sig </a:t>
            </a:r>
            <a:r>
              <a:rPr lang="sv-SE" sz="2400" dirty="0"/>
              <a:t>mot invånarna i hela länet, ex. genom utökade möjligheter till studiebesök och externa informationsuppdrag samt vidareutveckling av visningsmiljö</a:t>
            </a:r>
            <a:r>
              <a:rPr lang="sv-SE" sz="2400" dirty="0" smtClean="0"/>
              <a:t>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Frigörande </a:t>
            </a:r>
            <a:r>
              <a:rPr lang="sv-SE" sz="2400" dirty="0"/>
              <a:t>av personalresurser kan öka </a:t>
            </a:r>
            <a:r>
              <a:rPr lang="sv-SE" sz="2400" dirty="0" smtClean="0"/>
              <a:t>möjligheter </a:t>
            </a:r>
            <a:r>
              <a:rPr lang="sv-SE" sz="2400" dirty="0"/>
              <a:t>att </a:t>
            </a:r>
            <a:r>
              <a:rPr lang="sv-SE" sz="2400" dirty="0" smtClean="0"/>
              <a:t>arbeta hälsofrämjande, </a:t>
            </a:r>
            <a:r>
              <a:rPr lang="sv-SE" sz="2400" dirty="0"/>
              <a:t>proaktivt och förebyggande, i linje med </a:t>
            </a:r>
            <a:r>
              <a:rPr lang="sv-SE" sz="2400" dirty="0" smtClean="0"/>
              <a:t>God </a:t>
            </a:r>
            <a:r>
              <a:rPr lang="sv-SE" sz="2400" dirty="0"/>
              <a:t>och </a:t>
            </a:r>
            <a:r>
              <a:rPr lang="sv-SE" sz="2400" dirty="0" smtClean="0"/>
              <a:t>Nära </a:t>
            </a:r>
            <a:r>
              <a:rPr lang="sv-SE" sz="2400" dirty="0"/>
              <a:t>V</a:t>
            </a:r>
            <a:r>
              <a:rPr lang="sv-SE" sz="2400" dirty="0" smtClean="0"/>
              <a:t>ård</a:t>
            </a:r>
            <a:r>
              <a:rPr lang="sv-SE" sz="2400" dirty="0"/>
              <a:t>. </a:t>
            </a: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Redan </a:t>
            </a:r>
            <a:r>
              <a:rPr lang="sv-SE" sz="2400" dirty="0"/>
              <a:t>idag finns en hög kompetens inom personalstyrkan kring det förebyggande arbetet, vilket kommer att vara värdefullt i den fortsatta utvecklingen av arbetssätt och service inom </a:t>
            </a:r>
            <a:r>
              <a:rPr lang="sv-SE" sz="2400" dirty="0" smtClean="0"/>
              <a:t>God och Nära </a:t>
            </a:r>
            <a:r>
              <a:rPr lang="sv-SE" sz="2400" dirty="0"/>
              <a:t>V</a:t>
            </a:r>
            <a:r>
              <a:rPr lang="sv-SE" sz="2400" dirty="0" smtClean="0"/>
              <a:t>ård</a:t>
            </a:r>
            <a:r>
              <a:rPr lang="sv-SE" sz="2400" dirty="0"/>
              <a:t>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534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687297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händer nu?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02589"/>
            <a:ext cx="11370906" cy="48743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v-SE" sz="2400" dirty="0"/>
              <a:t>Kommunikationsplan tas fram -  internt, externt, samarbetspartners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Dialog med kliniker/avdelningar – påbörjas september/oktober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Löpande information…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Risk- och konsekvensanalys för fortsatt arbete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Aktivitets- och tidplan – </a:t>
            </a:r>
            <a:r>
              <a:rPr lang="sv-SE" sz="2400" dirty="0"/>
              <a:t>b</a:t>
            </a:r>
            <a:r>
              <a:rPr lang="sv-SE" sz="2400" dirty="0" smtClean="0"/>
              <a:t>utiker avvecklade till april 2024?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Framtagande av informationsmaterial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Plan för det fortsatta proaktiva, hälsofrämjande- och förebyggande arbetet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2400" dirty="0" smtClean="0"/>
              <a:t>Succesiv avveckling, minska sortiment…. Ludvika, Borlänge, Mora, Falun</a:t>
            </a:r>
          </a:p>
          <a:p>
            <a:pPr marL="0" indent="0">
              <a:buNone/>
            </a:pPr>
            <a:endParaRPr lang="sv-SE" sz="2400" b="1" dirty="0" smtClean="0">
              <a:latin typeface="Berlin Sans FB Demi" panose="020E0802020502020306" pitchFamily="34" charset="0"/>
            </a:endParaRPr>
          </a:p>
          <a:p>
            <a:pPr marL="0" indent="0">
              <a:buNone/>
            </a:pPr>
            <a:r>
              <a:rPr lang="sv-SE" sz="2400" b="1" dirty="0" smtClean="0">
                <a:latin typeface="Berlin Sans FB Demi" panose="020E0802020502020306" pitchFamily="34" charset="0"/>
              </a:rPr>
              <a:t>Tack från oss för denna gång, vi kommer fortsätta hålla er underrättade.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1007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81156"/>
            <a:ext cx="10619402" cy="957532"/>
          </a:xfrm>
        </p:spPr>
        <p:txBody>
          <a:bodyPr/>
          <a:lstStyle/>
          <a:p>
            <a:r>
              <a:rPr lang="sv-SE" dirty="0" smtClean="0"/>
              <a:t>Kontakt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42205"/>
            <a:ext cx="11370906" cy="49347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 smtClean="0"/>
              <a:t>Moa Nordlund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Processledare God och Nära Vård</a:t>
            </a:r>
            <a:br>
              <a:rPr lang="sv-SE" dirty="0" smtClean="0"/>
            </a:br>
            <a:r>
              <a:rPr lang="sv-SE" dirty="0" smtClean="0"/>
              <a:t>Dalarnas Hjälpmedelscenter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m</a:t>
            </a:r>
            <a:r>
              <a:rPr lang="sv-SE" dirty="0" smtClean="0">
                <a:hlinkClick r:id="rId2"/>
              </a:rPr>
              <a:t>oa.nordlund@regiondalarna.se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Carina Anteskog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Bitr. Verksamhetschef Hjälpmedel Dalarna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c</a:t>
            </a:r>
            <a:r>
              <a:rPr lang="sv-SE" dirty="0" smtClean="0">
                <a:hlinkClick r:id="rId3"/>
              </a:rPr>
              <a:t>arina.anteskog@regiondalarna.se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/>
              <a:t>Allmänna Hjälpmedelsfrågor</a:t>
            </a:r>
          </a:p>
          <a:p>
            <a:pPr marL="0" indent="0">
              <a:buNone/>
            </a:pPr>
            <a:r>
              <a:rPr lang="sv-SE" dirty="0" smtClean="0">
                <a:hlinkClick r:id="rId4"/>
              </a:rPr>
              <a:t>hjalpmedelscenter@regiondalarna.se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/>
              <a:t>Mer information: </a:t>
            </a:r>
            <a:r>
              <a:rPr lang="sv-SE" dirty="0">
                <a:hlinkClick r:id="rId5"/>
              </a:rPr>
              <a:t>Hjälpmedel - Region Dalarna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2023-09-27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8" name="Rektangel med rundade hörn 7"/>
          <p:cNvSpPr/>
          <p:nvPr/>
        </p:nvSpPr>
        <p:spPr>
          <a:xfrm>
            <a:off x="7556740" y="1846053"/>
            <a:ext cx="4224713" cy="27777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b="1"/>
              <a:t>För frågor rörande själva beslutet:</a:t>
            </a:r>
          </a:p>
          <a:p>
            <a:endParaRPr lang="sv-SE"/>
          </a:p>
          <a:p>
            <a:r>
              <a:rPr lang="sv-SE" b="1"/>
              <a:t>Linus Nielsen</a:t>
            </a:r>
            <a:r>
              <a:rPr lang="sv-SE"/>
              <a:t/>
            </a:r>
            <a:br>
              <a:rPr lang="sv-SE"/>
            </a:br>
            <a:r>
              <a:rPr lang="sv-SE"/>
              <a:t>Bitr. Förvaltningschef </a:t>
            </a:r>
            <a:br>
              <a:rPr lang="sv-SE"/>
            </a:br>
            <a:r>
              <a:rPr lang="sv-SE"/>
              <a:t>Dalarnas Hjälpmedelscenter</a:t>
            </a:r>
          </a:p>
          <a:p>
            <a:r>
              <a:rPr lang="sv-SE">
                <a:hlinkClick r:id="rId6"/>
              </a:rPr>
              <a:t>linus.nielsen@regiondalarna.se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4079222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10" ma:contentTypeDescription="Skapa ett nytt dokument." ma:contentTypeScope="" ma:versionID="087ee6206b06a291ed3a361c795ef3b1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Props1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EAF09AF-5DD5-48AA-A084-1A25127368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6056b2c-9b66-4941-ba4f-b114eec7ed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547</Words>
  <Application>Microsoft Office PowerPoint</Application>
  <PresentationFormat>Bredbild</PresentationFormat>
  <Paragraphs>76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Berlin Sans FB Demi</vt:lpstr>
      <vt:lpstr>Wingdings</vt:lpstr>
      <vt:lpstr>VCdag</vt:lpstr>
      <vt:lpstr>Information Avveckling av länets Hjälpmedelsbutiker</vt:lpstr>
      <vt:lpstr>Beslut om avveckling</vt:lpstr>
      <vt:lpstr>Bakgrund </vt:lpstr>
      <vt:lpstr>Ett led i att modernisera &amp; utveckla</vt:lpstr>
      <vt:lpstr>Utvecklingsmöjligheter</vt:lpstr>
      <vt:lpstr>Vad händer nu?</vt:lpstr>
      <vt:lpstr>Kontakt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Anteskog Carina /Hjälpmedel Dalarna /Borlänge</cp:lastModifiedBy>
  <cp:revision>43</cp:revision>
  <dcterms:created xsi:type="dcterms:W3CDTF">2016-11-14T14:16:14Z</dcterms:created>
  <dcterms:modified xsi:type="dcterms:W3CDTF">2023-09-27T13:00:25Z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